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D07DK1RBvARNnX7hQiiynyZPR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c1312aaa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c1312aa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c1312aaa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c1312aa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6d1dc945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6d1dc9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deaa1c37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9deaa1c3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671286ff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671286f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0087d352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0087d35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137f63e05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a137f63e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deaa1c37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deaa1c3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137f63e0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137f63e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deaa1c37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deaa1c3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137f63e0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a137f63e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c073a876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c073a87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c073a876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c073a87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c073a876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c073a87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c073a876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c073a87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6112f407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6112f40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" name="Google Shape;1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" name="Google Shape;1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7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7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7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panoramiczny z podpisem">
  <p:cSld name="Obraz panoramiczny z podpisem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4" name="Google Shape;10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podpis">
  <p:cSld name="Tytuł i podpi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5" name="Google Shape;11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1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erta z podpisem">
  <p:cSld name="Oferta z podpisem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5" name="Google Shape;12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18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1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pl-PL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pl-PL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ta nazwy">
  <p:cSld name="Karta nazw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8" name="Google Shape;13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olumna">
  <p:cSld name="3 kolumna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8" name="Google Shape;14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9" name="Google Shape;1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20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0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p20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7" name="Google Shape;157;p20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20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2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kolumna obrazu">
  <p:cSld name="3 kolumna obrazu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3" name="Google Shape;16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9" name="Google Shape;169;p21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70" name="Google Shape;170;p21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1" name="Google Shape;171;p21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2" name="Google Shape;172;p21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73" name="Google Shape;173;p21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4" name="Google Shape;174;p21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21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76" name="Google Shape;176;p21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2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1" name="Google Shape;18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2" name="Google Shape;1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 rot="5400000">
            <a:off x="3687594" y="-670400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 rot="5400000">
            <a:off x="2452030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3" name="Google Shape;2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4" name="Google Shape;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8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3" name="Google Shape;3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4" name="Google Shape;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9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5" name="Google Shape;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1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7" name="Google Shape;6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8" name="Google Shape;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76" name="Google Shape;7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3" name="Google Shape;9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6" name="Google Shape;6;p6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6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ctrTitle"/>
          </p:nvPr>
        </p:nvSpPr>
        <p:spPr>
          <a:xfrm>
            <a:off x="680322" y="2833721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pl-PL"/>
              <a:t>Wykorzystywanie grafiki w marketingu</a:t>
            </a:r>
            <a:endParaRPr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l-PL"/>
              <a:t>Nikola Kozakiewicz, 41268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c1312aaa1_0_5"/>
          <p:cNvSpPr txBox="1"/>
          <p:nvPr>
            <p:ph idx="4294967295"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Social-media</a:t>
            </a:r>
            <a:endParaRPr/>
          </a:p>
        </p:txBody>
      </p:sp>
      <p:pic>
        <p:nvPicPr>
          <p:cNvPr id="263" name="Google Shape;263;g29c1312aaa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3225"/>
            <a:ext cx="12192000" cy="518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c1312aaa1_0_0"/>
          <p:cNvSpPr txBox="1"/>
          <p:nvPr>
            <p:ph idx="4294967295"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Infografiki</a:t>
            </a:r>
            <a:endParaRPr/>
          </a:p>
        </p:txBody>
      </p:sp>
      <p:sp>
        <p:nvSpPr>
          <p:cNvPr id="269" name="Google Shape;269;g29c1312aaa1_0_0"/>
          <p:cNvSpPr txBox="1"/>
          <p:nvPr>
            <p:ph idx="4294967295" type="body"/>
          </p:nvPr>
        </p:nvSpPr>
        <p:spPr>
          <a:xfrm>
            <a:off x="680325" y="2128000"/>
            <a:ext cx="46110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/>
              <a:t>…czyli graficzne przedstawienie najważniejszych informacji.</a:t>
            </a:r>
            <a:endParaRPr/>
          </a:p>
        </p:txBody>
      </p:sp>
      <p:pic>
        <p:nvPicPr>
          <p:cNvPr id="270" name="Google Shape;270;g29c1312aaa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25" y="3336050"/>
            <a:ext cx="5533651" cy="3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9c1312aaa1_0_0"/>
          <p:cNvPicPr preferRelativeResize="0"/>
          <p:nvPr/>
        </p:nvPicPr>
        <p:blipFill rotWithShape="1">
          <a:blip r:embed="rId4">
            <a:alphaModFix/>
          </a:blip>
          <a:srcRect b="0" l="13082" r="16504" t="0"/>
          <a:stretch/>
        </p:blipFill>
        <p:spPr>
          <a:xfrm>
            <a:off x="7362775" y="0"/>
            <a:ext cx="48292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2a6d1dc945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00" y="152400"/>
            <a:ext cx="5708452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a6d1dc945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852" y="152400"/>
            <a:ext cx="2557346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a6d1dc945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5199" y="152400"/>
            <a:ext cx="2617789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"/>
          <p:cNvSpPr txBox="1"/>
          <p:nvPr>
            <p:ph type="title"/>
          </p:nvPr>
        </p:nvSpPr>
        <p:spPr>
          <a:xfrm rot="5400000">
            <a:off x="8489233" y="2249697"/>
            <a:ext cx="43539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pl-PL"/>
              <a:t>Trendy</a:t>
            </a:r>
            <a:endParaRPr/>
          </a:p>
        </p:txBody>
      </p:sp>
      <p:pic>
        <p:nvPicPr>
          <p:cNvPr id="284" name="Google Shape;284;p2"/>
          <p:cNvPicPr preferRelativeResize="0"/>
          <p:nvPr/>
        </p:nvPicPr>
        <p:blipFill rotWithShape="1">
          <a:blip r:embed="rId3">
            <a:alphaModFix/>
          </a:blip>
          <a:srcRect b="9637" l="21266" r="20866" t="9645"/>
          <a:stretch/>
        </p:blipFill>
        <p:spPr>
          <a:xfrm>
            <a:off x="6701375" y="609600"/>
            <a:ext cx="2902650" cy="404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4">
            <a:alphaModFix/>
          </a:blip>
          <a:srcRect b="7951" l="11847" r="41763" t="6461"/>
          <a:stretch/>
        </p:blipFill>
        <p:spPr>
          <a:xfrm>
            <a:off x="632947" y="1549500"/>
            <a:ext cx="2852552" cy="40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200" y="3810776"/>
            <a:ext cx="5036649" cy="24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"/>
          <p:cNvSpPr txBox="1"/>
          <p:nvPr/>
        </p:nvSpPr>
        <p:spPr>
          <a:xfrm>
            <a:off x="632950" y="609600"/>
            <a:ext cx="69624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…czyli w którą stronę to zmierza?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deaa1c371_0_11"/>
          <p:cNvSpPr txBox="1"/>
          <p:nvPr>
            <p:ph type="title"/>
          </p:nvPr>
        </p:nvSpPr>
        <p:spPr>
          <a:xfrm rot="5400000">
            <a:off x="8489233" y="2249697"/>
            <a:ext cx="4353900" cy="107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Minimalizm</a:t>
            </a:r>
            <a:endParaRPr/>
          </a:p>
        </p:txBody>
      </p:sp>
      <p:pic>
        <p:nvPicPr>
          <p:cNvPr id="293" name="Google Shape;293;g29deaa1c37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025" y="1364252"/>
            <a:ext cx="5068100" cy="129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9deaa1c371_0_11"/>
          <p:cNvPicPr preferRelativeResize="0"/>
          <p:nvPr/>
        </p:nvPicPr>
        <p:blipFill rotWithShape="1">
          <a:blip r:embed="rId4">
            <a:alphaModFix/>
          </a:blip>
          <a:srcRect b="25702" l="0" r="0" t="25828"/>
          <a:stretch/>
        </p:blipFill>
        <p:spPr>
          <a:xfrm>
            <a:off x="4073025" y="2847406"/>
            <a:ext cx="5068100" cy="153525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9deaa1c371_0_11"/>
          <p:cNvSpPr txBox="1"/>
          <p:nvPr/>
        </p:nvSpPr>
        <p:spPr>
          <a:xfrm>
            <a:off x="974750" y="609600"/>
            <a:ext cx="8041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…czyli mniej znaczy więcej.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6" name="Google Shape;296;g29deaa1c371_0_11"/>
          <p:cNvPicPr preferRelativeResize="0"/>
          <p:nvPr/>
        </p:nvPicPr>
        <p:blipFill rotWithShape="1">
          <a:blip r:embed="rId5">
            <a:alphaModFix/>
          </a:blip>
          <a:srcRect b="0" l="0" r="0" t="14661"/>
          <a:stretch/>
        </p:blipFill>
        <p:spPr>
          <a:xfrm>
            <a:off x="974750" y="1364250"/>
            <a:ext cx="2784875" cy="49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9deaa1c371_0_11"/>
          <p:cNvPicPr preferRelativeResize="0"/>
          <p:nvPr/>
        </p:nvPicPr>
        <p:blipFill rotWithShape="1">
          <a:blip r:embed="rId6">
            <a:alphaModFix/>
          </a:blip>
          <a:srcRect b="0" l="0" r="0" t="19736"/>
          <a:stretch/>
        </p:blipFill>
        <p:spPr>
          <a:xfrm>
            <a:off x="4073025" y="4569325"/>
            <a:ext cx="5098954" cy="17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a671286ff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988" y="835225"/>
            <a:ext cx="7642026" cy="51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0087d3524_0_3"/>
          <p:cNvSpPr txBox="1"/>
          <p:nvPr>
            <p:ph type="title"/>
          </p:nvPr>
        </p:nvSpPr>
        <p:spPr>
          <a:xfrm rot="5400000">
            <a:off x="8489233" y="2249697"/>
            <a:ext cx="4353900" cy="107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Flat design</a:t>
            </a:r>
            <a:endParaRPr/>
          </a:p>
        </p:txBody>
      </p:sp>
      <p:pic>
        <p:nvPicPr>
          <p:cNvPr id="308" name="Google Shape;308;g2a0087d3524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75" y="609601"/>
            <a:ext cx="5293875" cy="35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a0087d3524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1225" y="2882913"/>
            <a:ext cx="5428649" cy="361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137f63e05_0_12"/>
          <p:cNvSpPr txBox="1"/>
          <p:nvPr>
            <p:ph type="title"/>
          </p:nvPr>
        </p:nvSpPr>
        <p:spPr>
          <a:xfrm rot="5400000">
            <a:off x="8489233" y="2249697"/>
            <a:ext cx="4353900" cy="107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Sztuczna inteligencja w marketingu</a:t>
            </a:r>
            <a:endParaRPr/>
          </a:p>
        </p:txBody>
      </p:sp>
      <p:pic>
        <p:nvPicPr>
          <p:cNvPr id="315" name="Google Shape;315;g2a137f63e0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75" y="630313"/>
            <a:ext cx="4976651" cy="33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a137f63e05_0_12"/>
          <p:cNvPicPr preferRelativeResize="0"/>
          <p:nvPr/>
        </p:nvPicPr>
        <p:blipFill rotWithShape="1">
          <a:blip r:embed="rId4">
            <a:alphaModFix/>
          </a:blip>
          <a:srcRect b="0" l="7464" r="8944" t="0"/>
          <a:stretch/>
        </p:blipFill>
        <p:spPr>
          <a:xfrm>
            <a:off x="4231175" y="2976850"/>
            <a:ext cx="5047750" cy="33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deaa1c371_0_0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Bibliografia</a:t>
            </a:r>
            <a:endParaRPr/>
          </a:p>
        </p:txBody>
      </p:sp>
      <p:sp>
        <p:nvSpPr>
          <p:cNvPr id="322" name="Google Shape;322;g29deaa1c371_0_0"/>
          <p:cNvSpPr txBox="1"/>
          <p:nvPr>
            <p:ph idx="1" type="body"/>
          </p:nvPr>
        </p:nvSpPr>
        <p:spPr>
          <a:xfrm>
            <a:off x="680321" y="2336873"/>
            <a:ext cx="96138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—https://sprawnymarketing.pl/blog/trendy-marketingowe/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—https://www.callpage.pl/blog/posts/kolory-w-marketingu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—https://getnoticedagency.pl/blog/kompozycja-w-grafice-reklamowej/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—https://presejo.com/blog/trendy-graficzne-w-2023-roku-czyli-jak-stworzyc-dobry-projekt-graficzny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/>
              <a:t>—</a:t>
            </a:r>
            <a:r>
              <a:rPr lang="pl-PL" sz="1800"/>
              <a:t>h</a:t>
            </a:r>
            <a:r>
              <a:rPr lang="pl-PL" sz="1800"/>
              <a:t>ttps://portalmmo.pl/aktualnosci/sztuczna-inteligencja-obrazy-ai-generatory-grafiki-przeglad,829.html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/>
              <a:t>—https://b4internet.pl/rola-grafiki-w-marketingu-internetowym/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/>
              <a:t>—https://www.eactive.pl/blog-o-social-media/co-to-jest-social-media-marketing-i-jakie-oferuje-mozliwosci/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/>
              <a:t>—</a:t>
            </a:r>
            <a:r>
              <a:rPr lang="pl-PL" sz="1800"/>
              <a:t>https://www.designer.pl/blog/czym-jest-infografika-42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800"/>
              <a:t>—https://boringowl.io/blog/flat-design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137f63e05_0_5"/>
          <p:cNvSpPr txBox="1"/>
          <p:nvPr>
            <p:ph type="ctrTitle"/>
          </p:nvPr>
        </p:nvSpPr>
        <p:spPr>
          <a:xfrm>
            <a:off x="680322" y="2733709"/>
            <a:ext cx="8144100" cy="1373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Jakieś pytania?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deaa1c371_0_5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Spis treści</a:t>
            </a:r>
            <a:endParaRPr/>
          </a:p>
        </p:txBody>
      </p:sp>
      <p:sp>
        <p:nvSpPr>
          <p:cNvPr id="209" name="Google Shape;209;g29deaa1c371_0_5"/>
          <p:cNvSpPr txBox="1"/>
          <p:nvPr>
            <p:ph idx="1" type="body"/>
          </p:nvPr>
        </p:nvSpPr>
        <p:spPr>
          <a:xfrm>
            <a:off x="680325" y="2336875"/>
            <a:ext cx="4820100" cy="40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Wprowadzeni</a:t>
            </a:r>
            <a:r>
              <a:rPr lang="pl-PL" sz="1800"/>
              <a:t>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1. Rola grafiki w marketingu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2. Rodzaje grafiki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3. Projektowanie reklamy</a:t>
            </a:r>
            <a:endParaRPr sz="18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3.1. Kolory</a:t>
            </a:r>
            <a:endParaRPr sz="18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3.2. Kompozycja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4. Social-media</a:t>
            </a:r>
            <a:endParaRPr sz="18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4.1 Infografiki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5. Trendy</a:t>
            </a:r>
            <a:endParaRPr sz="18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5.1 Minimalizm</a:t>
            </a:r>
            <a:endParaRPr sz="18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5.2 Flat design</a:t>
            </a:r>
            <a:endParaRPr sz="1800"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5.3 Sztuczna inteligencja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800"/>
              <a:t>6. Bibliografia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137f63e05_0_0"/>
          <p:cNvSpPr txBox="1"/>
          <p:nvPr>
            <p:ph type="ctrTitle"/>
          </p:nvPr>
        </p:nvSpPr>
        <p:spPr>
          <a:xfrm>
            <a:off x="680322" y="2733709"/>
            <a:ext cx="8144100" cy="1373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Dziękuję za uwagę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c073a8765_0_0"/>
          <p:cNvSpPr txBox="1"/>
          <p:nvPr>
            <p:ph idx="4294967295"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Wprowadzenie</a:t>
            </a:r>
            <a:endParaRPr/>
          </a:p>
        </p:txBody>
      </p:sp>
      <p:sp>
        <p:nvSpPr>
          <p:cNvPr id="215" name="Google Shape;215;g29c073a8765_0_0"/>
          <p:cNvSpPr txBox="1"/>
          <p:nvPr>
            <p:ph idx="4294967295" type="body"/>
          </p:nvPr>
        </p:nvSpPr>
        <p:spPr>
          <a:xfrm>
            <a:off x="680325" y="2197625"/>
            <a:ext cx="5237700" cy="117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/>
              <a:t>Trochę o marketingu… i o wpływie, jaki wywiera na odbiorców.</a:t>
            </a:r>
            <a:endParaRPr/>
          </a:p>
        </p:txBody>
      </p:sp>
      <p:pic>
        <p:nvPicPr>
          <p:cNvPr id="216" name="Google Shape;216;g29c073a8765_0_0"/>
          <p:cNvPicPr preferRelativeResize="0"/>
          <p:nvPr/>
        </p:nvPicPr>
        <p:blipFill rotWithShape="1">
          <a:blip r:embed="rId3">
            <a:alphaModFix/>
          </a:blip>
          <a:srcRect b="11551" l="0" r="3381" t="0"/>
          <a:stretch/>
        </p:blipFill>
        <p:spPr>
          <a:xfrm rot="-3">
            <a:off x="4514375" y="3014228"/>
            <a:ext cx="7677626" cy="3843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c073a8765_0_5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Rola grafiki w marketingu</a:t>
            </a:r>
            <a:endParaRPr/>
          </a:p>
        </p:txBody>
      </p:sp>
      <p:sp>
        <p:nvSpPr>
          <p:cNvPr id="222" name="Google Shape;222;g29c073a8765_0_5"/>
          <p:cNvSpPr txBox="1"/>
          <p:nvPr>
            <p:ph idx="1" type="body"/>
          </p:nvPr>
        </p:nvSpPr>
        <p:spPr>
          <a:xfrm>
            <a:off x="680325" y="2734950"/>
            <a:ext cx="5324700" cy="17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000"/>
              <a:t>— Kreowanie wizerunku marki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000"/>
              <a:t>— Wspieranie kampanii reklamowych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/>
              <a:t>— Budowanie tożsamości wizualnej</a:t>
            </a:r>
            <a:endParaRPr sz="2000"/>
          </a:p>
        </p:txBody>
      </p:sp>
      <p:pic>
        <p:nvPicPr>
          <p:cNvPr id="223" name="Google Shape;223;g29c073a876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775" y="2734953"/>
            <a:ext cx="5882175" cy="330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c073a8765_0_10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Rodzaje grafiki</a:t>
            </a:r>
            <a:endParaRPr/>
          </a:p>
        </p:txBody>
      </p:sp>
      <p:sp>
        <p:nvSpPr>
          <p:cNvPr id="229" name="Google Shape;229;g29c073a8765_0_10"/>
          <p:cNvSpPr txBox="1"/>
          <p:nvPr>
            <p:ph idx="1" type="body"/>
          </p:nvPr>
        </p:nvSpPr>
        <p:spPr>
          <a:xfrm>
            <a:off x="680321" y="2215023"/>
            <a:ext cx="9613800" cy="359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200"/>
              <a:t>— Grafika statyczna: logo, plakaty, ulotki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200"/>
              <a:t>— Grafika dynamiczna: animacje, wideo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200"/>
              <a:t>— Grafika online: banery reklamowe, posty w mediach</a:t>
            </a:r>
            <a:endParaRPr sz="2200"/>
          </a:p>
        </p:txBody>
      </p:sp>
      <p:pic>
        <p:nvPicPr>
          <p:cNvPr id="230" name="Google Shape;230;g29c073a876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806" y="3666343"/>
            <a:ext cx="5242974" cy="2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9c073a8765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0530" y="2144425"/>
            <a:ext cx="2869375" cy="42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c073a8765_0_15"/>
          <p:cNvSpPr txBox="1"/>
          <p:nvPr>
            <p:ph type="title"/>
          </p:nvPr>
        </p:nvSpPr>
        <p:spPr>
          <a:xfrm rot="5400000">
            <a:off x="8489233" y="2249697"/>
            <a:ext cx="4353900" cy="107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Projektowanie reklamy</a:t>
            </a:r>
            <a:endParaRPr/>
          </a:p>
        </p:txBody>
      </p:sp>
      <p:pic>
        <p:nvPicPr>
          <p:cNvPr id="237" name="Google Shape;237;g29c073a8765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575" y="1827575"/>
            <a:ext cx="6247624" cy="42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9c073a8765_0_15"/>
          <p:cNvSpPr txBox="1"/>
          <p:nvPr/>
        </p:nvSpPr>
        <p:spPr>
          <a:xfrm>
            <a:off x="1096575" y="800675"/>
            <a:ext cx="52740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…czyli na co zwracać uwagę.</a:t>
            </a:r>
            <a:endParaRPr sz="2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"/>
          <p:cNvSpPr txBox="1"/>
          <p:nvPr>
            <p:ph type="title"/>
          </p:nvPr>
        </p:nvSpPr>
        <p:spPr>
          <a:xfrm rot="5400000">
            <a:off x="8489233" y="2249697"/>
            <a:ext cx="43539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pl-PL"/>
              <a:t>Kolory</a:t>
            </a:r>
            <a:endParaRPr/>
          </a:p>
        </p:txBody>
      </p:sp>
      <p:pic>
        <p:nvPicPr>
          <p:cNvPr id="244" name="Google Shape;24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0" y="319875"/>
            <a:ext cx="4444251" cy="35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24" y="2286000"/>
            <a:ext cx="4560049" cy="399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pl-PL"/>
              <a:t>Kompozycja</a:t>
            </a:r>
            <a:endParaRPr/>
          </a:p>
        </p:txBody>
      </p:sp>
      <p:pic>
        <p:nvPicPr>
          <p:cNvPr id="251" name="Google Shape;25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13" y="2700225"/>
            <a:ext cx="5062074" cy="31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575" y="2893262"/>
            <a:ext cx="5489451" cy="27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a6112f407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990600"/>
            <a:ext cx="73152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2023-10-13T19:40:36Z</dcterms:created>
  <dc:creator>Joanna Kozakiewicz</dc:creator>
</cp:coreProperties>
</file>